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0"/>
  </p:normalViewPr>
  <p:slideViewPr>
    <p:cSldViewPr snapToGrid="0" snapToObjects="1">
      <p:cViewPr varScale="1">
        <p:scale>
          <a:sx n="111" d="100"/>
          <a:sy n="111" d="100"/>
        </p:scale>
        <p:origin x="6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A8C32-B159-1C4B-8F88-4F104E59A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451AC0-0F9C-C644-9478-A9A191613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8AED3-007D-8D48-84A7-48A8160F0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E2170-162B-EE4F-AC66-09DAE5F1C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7838-8AE3-5F46-A5C3-7D5F45546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918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2E7F9-3E9F-DA4B-B7EC-3B21E7DAC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3D3F8A-8F65-E94E-BC47-47FD34707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BEAFC-E637-8B44-957A-BFA50C6ED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3A250-5072-9146-8F6F-59DF39384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8C200-AF22-ED4E-8F49-B60D77F20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23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728CE0-58BE-0D43-B03B-D2DE8FEDA7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D95036-DFB4-FE45-95AA-32D1CBF161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34299-AC98-4A4B-9FD7-1511DDDC1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6ED87-C932-8B4D-8D55-6A5A3889D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B1AD8-8641-524B-9D00-4C0571587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0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83FB6-F427-014E-A097-93F7EC7F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AE7E5-21EE-124B-B051-B115D2E1D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68D0F-7BEE-5B40-B396-EE98536B3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A770E-076C-2B4B-82BD-64F06B117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B8531-8602-414D-97C8-636FCFAF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149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FF1CD-64DC-C846-9418-3E9232691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AE97D-BF27-1946-AA6E-55D93DFBE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F3F1D-F614-7F4A-908E-4D5209EAC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F32A5-E920-1642-B265-F2A77688C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783EB-685B-6E42-AC09-F5A9ADA20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91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843B9-BE56-444F-AE98-6AF577C6B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EEF0E-7631-4E4C-8E6C-7D25BEEA36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E10F3F-5D1C-3844-BCB6-DBCB327E38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B49068-80EB-C541-ACB4-D9A513CD1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965305-A2EB-B447-9982-6B1ADA315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815525-83F7-354B-8F11-7A575E1A6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29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3D4C2-D951-1A42-9124-2E88FA218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313A6-6089-D24F-90FF-70FD1FB0A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C8BD48-4D6D-0845-83FA-ECF23B3B63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353FBE-AC47-A74E-B41C-D066B720C3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15508-B299-D149-8D58-257E551EB4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E83570-28B5-594D-AC36-769DFC6A3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8EA081-2292-F049-B043-5CAA56810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28B2BF-E36B-5F4D-9759-1F35D68A8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120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05EB3-850A-F34C-A36A-930BE1216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8B4B61-2E0D-4040-B93A-E6D3F961F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88CCAD-7422-2C42-A30E-2CD85C992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F77FA2-6CEE-B745-8FCA-6F4226642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6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30A25C-8C88-6C4F-93CF-3472C9F2E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E6B146-CD0E-684C-AA94-B14D20AA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1FF008-48D1-8845-BF0B-1BD7A5BD6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16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1FA60-D996-AA46-A3CD-9ECCB97F1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BC0B2-047A-0247-AF0C-8E7F8333B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96E4BF-0513-B54D-BC86-BD174FF57E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920D0-E05F-6646-BE65-BE190B1F5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DCCAF-3BBB-3F4A-AC99-4AB6C7B3C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73D388-4EA0-DB47-B23C-D973D9366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91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7690F-4CA4-254A-97B6-505701936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1CAD6-772D-DE47-98FA-928553BE2E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A4B81D-B30A-E145-9BEC-FEAC6B90E2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4EBE9-138B-EB40-9288-88AF5F286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5CF44C-888D-C24C-8079-7533DAE77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F0F0B-14AB-A04B-9F0F-24413FE9D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234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3EA79-8EB3-6C4D-A3ED-C806AA32D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ABBB8-97B8-A948-8652-8FAA46D3E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A1DDE-B241-9742-BF15-8C34CCF105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C8AA3-A503-1544-9751-F0C426D51F0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D3979-47ED-5F4C-82AB-1D20038B1D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EC5D2-2799-DB45-BA3C-6BC294026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7FB31-E89A-8144-89A4-A88793926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18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harbor/community/pull/98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goharbor/community/blob/40ac6cd82b38dc95f082fdf58222d026eca0d05e/proposals/assets/pluggable-image-vulnerability-scanning/scanner-adapter-openapi-v1.0.ya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10.192.247.34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E9E32-2253-9D43-BD35-DA57FCB882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Pluggable</a:t>
            </a:r>
            <a:r>
              <a:rPr lang="zh-CN" altLang="en-US" dirty="0"/>
              <a:t> </a:t>
            </a:r>
            <a:r>
              <a:rPr lang="en-US" altLang="zh-CN" dirty="0"/>
              <a:t>Scanner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FBFF54-161B-C74B-AF95-609FE25DA7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2019/10/09</a:t>
            </a:r>
          </a:p>
          <a:p>
            <a:r>
              <a:rPr lang="en-US" altLang="zh-CN" dirty="0"/>
              <a:t>Steven</a:t>
            </a:r>
            <a:r>
              <a:rPr lang="zh-CN" altLang="en-US" dirty="0"/>
              <a:t> </a:t>
            </a:r>
            <a:r>
              <a:rPr lang="en-US" altLang="zh-CN" dirty="0"/>
              <a:t>Zou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09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E15DE-7F7F-944E-8662-281269439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Scanning</a:t>
            </a:r>
            <a:r>
              <a:rPr lang="zh-CN" altLang="en-US" dirty="0"/>
              <a:t> </a:t>
            </a:r>
            <a:r>
              <a:rPr lang="en-US" altLang="zh-CN" dirty="0"/>
              <a:t>Workgroup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F8C23-ABE9-504E-B288-B01A56640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goharbor</a:t>
            </a:r>
            <a:r>
              <a:rPr lang="en-US" dirty="0"/>
              <a:t>/community/blob/master/workgroups/</a:t>
            </a:r>
            <a:r>
              <a:rPr lang="en-US" dirty="0" err="1"/>
              <a:t>wg</a:t>
            </a:r>
            <a:r>
              <a:rPr lang="en-US" dirty="0"/>
              <a:t>-scanning/</a:t>
            </a:r>
            <a:r>
              <a:rPr lang="en-US" dirty="0" err="1"/>
              <a:t>README.md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962EE5-8D33-BC4F-B70B-1F163ED3A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950" y="3429000"/>
            <a:ext cx="2578100" cy="787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4165B6-1646-EC41-BC71-B0B9C0EBFE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462"/>
          <a:stretch/>
        </p:blipFill>
        <p:spPr>
          <a:xfrm>
            <a:off x="6335675" y="3213894"/>
            <a:ext cx="3838575" cy="787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B4894D-16E3-8C4D-BAF2-81199A7A7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7447" y="4389834"/>
            <a:ext cx="1398588" cy="13985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9477D8-F264-3E4E-81C8-1D2E2245F3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9458" y="4634703"/>
            <a:ext cx="3321083" cy="104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633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9305-D4E1-C14C-9304-D0C6B0F27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</a:t>
            </a:r>
            <a:r>
              <a:rPr lang="zh-CN" altLang="en-US" dirty="0"/>
              <a:t> </a:t>
            </a:r>
            <a:r>
              <a:rPr lang="en-US" altLang="zh-CN" dirty="0"/>
              <a:t>Overview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B48E52-21DE-E74C-A6DC-49C56E998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7741" y="1345927"/>
            <a:ext cx="9510334" cy="534714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C37668C-CFE4-5444-AABF-6A91D7AEB701}"/>
              </a:ext>
            </a:extLst>
          </p:cNvPr>
          <p:cNvSpPr/>
          <p:nvPr/>
        </p:nvSpPr>
        <p:spPr>
          <a:xfrm>
            <a:off x="7307393" y="623378"/>
            <a:ext cx="48846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https://github.com/goharbor/community/pull/98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39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C968B-8188-4D46-9822-A937A3E82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scanner</a:t>
            </a:r>
            <a:r>
              <a:rPr lang="zh-CN" altLang="en-US" dirty="0"/>
              <a:t> </a:t>
            </a:r>
            <a:r>
              <a:rPr lang="en-US" altLang="zh-CN" dirty="0"/>
              <a:t>adapter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117A4-37CA-B145-8C2B-F30D28200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Just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follow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u="sng" dirty="0">
                <a:hlinkClick r:id="rId2"/>
              </a:rPr>
              <a:t>Scanner Adapter v1.0 - OpenAPI Specification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55DCE09-5CF7-F447-A5EA-95911D7D4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80" y="2788775"/>
            <a:ext cx="89535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237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3C489-1846-484F-9A2C-4EF60740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Delivery in</a:t>
            </a:r>
            <a:r>
              <a:rPr lang="zh-CN" altLang="en-US" dirty="0"/>
              <a:t> </a:t>
            </a:r>
            <a:r>
              <a:rPr lang="en-US" altLang="zh-CN" dirty="0"/>
              <a:t>V1.10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DD0DD-5FFA-4B40-8D7A-A8BD0DD7E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Pluggable</a:t>
            </a:r>
            <a:r>
              <a:rPr lang="zh-CN" altLang="en-US" dirty="0"/>
              <a:t> </a:t>
            </a:r>
            <a:r>
              <a:rPr lang="en-US" altLang="zh-CN" dirty="0"/>
              <a:t>scanner</a:t>
            </a:r>
            <a:r>
              <a:rPr lang="zh-CN" altLang="en-US" dirty="0"/>
              <a:t> </a:t>
            </a:r>
            <a:r>
              <a:rPr lang="en-US" altLang="zh-CN" dirty="0"/>
              <a:t>framework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Steven</a:t>
            </a:r>
            <a:r>
              <a:rPr lang="zh-CN" altLang="en-US" dirty="0"/>
              <a:t> </a:t>
            </a:r>
            <a:r>
              <a:rPr lang="en-US" altLang="zh-CN" dirty="0" err="1"/>
              <a:t>Zou@VMware</a:t>
            </a:r>
            <a:r>
              <a:rPr lang="en-US" altLang="zh-CN" dirty="0"/>
              <a:t>/</a:t>
            </a:r>
            <a:r>
              <a:rPr lang="en-US" altLang="zh-CN" dirty="0" err="1"/>
              <a:t>ShiJun</a:t>
            </a:r>
            <a:r>
              <a:rPr lang="zh-CN" altLang="en-US" dirty="0"/>
              <a:t> </a:t>
            </a:r>
            <a:r>
              <a:rPr lang="en-US" altLang="zh-CN" dirty="0" err="1"/>
              <a:t>Sun@VMware</a:t>
            </a:r>
            <a:r>
              <a:rPr lang="zh-CN" altLang="en-US" dirty="0"/>
              <a:t> </a:t>
            </a:r>
            <a:r>
              <a:rPr lang="en-US" altLang="zh-CN" dirty="0"/>
              <a:t>(UI)</a:t>
            </a:r>
          </a:p>
          <a:p>
            <a:r>
              <a:rPr lang="en-US" altLang="zh-CN" dirty="0" err="1"/>
              <a:t>aquasecurity</a:t>
            </a:r>
            <a:r>
              <a:rPr lang="en-US" altLang="zh-CN" dirty="0"/>
              <a:t>/harbor-scanner-</a:t>
            </a:r>
            <a:r>
              <a:rPr lang="en-US" altLang="zh-CN" dirty="0" err="1"/>
              <a:t>trivy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Daniel</a:t>
            </a:r>
            <a:r>
              <a:rPr lang="zh-CN" altLang="en-US" dirty="0"/>
              <a:t> </a:t>
            </a:r>
            <a:r>
              <a:rPr lang="en-US" altLang="zh-CN" dirty="0" err="1"/>
              <a:t>Pacak@Aqua</a:t>
            </a:r>
            <a:endParaRPr lang="en-US" altLang="zh-CN" dirty="0"/>
          </a:p>
          <a:p>
            <a:r>
              <a:rPr lang="en-US" altLang="zh-CN" dirty="0" err="1"/>
              <a:t>goharbor</a:t>
            </a:r>
            <a:r>
              <a:rPr lang="en-US" altLang="zh-CN" dirty="0"/>
              <a:t>/harbor-scanner-</a:t>
            </a:r>
            <a:r>
              <a:rPr lang="en-US" altLang="zh-CN" dirty="0" err="1"/>
              <a:t>clair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Daniel</a:t>
            </a:r>
            <a:r>
              <a:rPr lang="zh-CN" altLang="en-US" dirty="0"/>
              <a:t> </a:t>
            </a:r>
            <a:r>
              <a:rPr lang="en-US" altLang="zh-CN" dirty="0" err="1"/>
              <a:t>Pacak@Aqua</a:t>
            </a:r>
            <a:endParaRPr lang="en-US" altLang="zh-CN" dirty="0"/>
          </a:p>
          <a:p>
            <a:r>
              <a:rPr lang="en-US" altLang="zh-CN" dirty="0" err="1"/>
              <a:t>anchore</a:t>
            </a:r>
            <a:r>
              <a:rPr lang="en-US" altLang="zh-CN" dirty="0"/>
              <a:t>/harbor-scanner-</a:t>
            </a:r>
            <a:r>
              <a:rPr lang="en-US" altLang="zh-CN" dirty="0" err="1"/>
              <a:t>anchore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 err="1"/>
              <a:t>Zach@anchore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HP</a:t>
            </a:r>
            <a:r>
              <a:rPr lang="zh-CN" altLang="en-US" dirty="0"/>
              <a:t> </a:t>
            </a:r>
            <a:r>
              <a:rPr lang="en-US" altLang="zh-CN" dirty="0"/>
              <a:t>team</a:t>
            </a:r>
            <a:r>
              <a:rPr lang="zh-CN" altLang="en-US" dirty="0"/>
              <a:t> </a:t>
            </a:r>
            <a:r>
              <a:rPr lang="en-US" altLang="zh-CN" dirty="0"/>
              <a:t>(Ye</a:t>
            </a:r>
            <a:r>
              <a:rPr lang="zh-CN" altLang="en-US" dirty="0"/>
              <a:t> </a:t>
            </a:r>
            <a:r>
              <a:rPr lang="en-US" altLang="zh-CN" dirty="0"/>
              <a:t>Liu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Maggie)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122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E2C23-0017-604E-82D4-BA40FC13B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Please</a:t>
            </a:r>
            <a:r>
              <a:rPr lang="zh-CN" altLang="en-US" dirty="0"/>
              <a:t> </a:t>
            </a:r>
            <a:r>
              <a:rPr lang="en-US" altLang="zh-CN" dirty="0"/>
              <a:t>pay</a:t>
            </a:r>
            <a:r>
              <a:rPr lang="zh-CN" altLang="en-US" dirty="0"/>
              <a:t> </a:t>
            </a:r>
            <a:r>
              <a:rPr lang="en-US" altLang="zh-CN" dirty="0"/>
              <a:t>attentions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CBFE0-8E75-2B4D-88FF-0F6CFEA6F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rgbClr val="002060"/>
                </a:solidFill>
              </a:rPr>
              <a:t>Early</a:t>
            </a:r>
            <a:r>
              <a:rPr lang="zh-CN" altLang="en-US" sz="3200" dirty="0">
                <a:solidFill>
                  <a:srgbClr val="002060"/>
                </a:solidFill>
              </a:rPr>
              <a:t> </a:t>
            </a:r>
            <a:r>
              <a:rPr lang="en-US" altLang="zh-CN" sz="3200" dirty="0">
                <a:solidFill>
                  <a:srgbClr val="002060"/>
                </a:solidFill>
              </a:rPr>
              <a:t>preview</a:t>
            </a:r>
            <a:r>
              <a:rPr lang="zh-CN" altLang="en-US" sz="3200" dirty="0">
                <a:solidFill>
                  <a:srgbClr val="002060"/>
                </a:solidFill>
              </a:rPr>
              <a:t> </a:t>
            </a:r>
            <a:r>
              <a:rPr lang="en-US" altLang="zh-CN" sz="3200" dirty="0">
                <a:solidFill>
                  <a:srgbClr val="002060"/>
                </a:solidFill>
              </a:rPr>
              <a:t>version,</a:t>
            </a:r>
            <a:r>
              <a:rPr lang="zh-CN" altLang="en-US" sz="3200" dirty="0">
                <a:solidFill>
                  <a:srgbClr val="002060"/>
                </a:solidFill>
              </a:rPr>
              <a:t> </a:t>
            </a:r>
            <a:r>
              <a:rPr lang="en-US" altLang="zh-CN" sz="3200" dirty="0">
                <a:solidFill>
                  <a:srgbClr val="002060"/>
                </a:solidFill>
              </a:rPr>
              <a:t>NOT</a:t>
            </a:r>
            <a:r>
              <a:rPr lang="zh-CN" altLang="en-US" sz="3200" dirty="0">
                <a:solidFill>
                  <a:srgbClr val="002060"/>
                </a:solidFill>
              </a:rPr>
              <a:t> </a:t>
            </a:r>
            <a:r>
              <a:rPr lang="en-US" altLang="zh-CN" sz="3200" dirty="0">
                <a:solidFill>
                  <a:srgbClr val="002060"/>
                </a:solidFill>
              </a:rPr>
              <a:t>the</a:t>
            </a:r>
            <a:r>
              <a:rPr lang="zh-CN" altLang="en-US" sz="3200" dirty="0">
                <a:solidFill>
                  <a:srgbClr val="002060"/>
                </a:solidFill>
              </a:rPr>
              <a:t> </a:t>
            </a:r>
            <a:r>
              <a:rPr lang="en-US" altLang="zh-CN" sz="3200" dirty="0">
                <a:solidFill>
                  <a:srgbClr val="002060"/>
                </a:solidFill>
              </a:rPr>
              <a:t>final</a:t>
            </a:r>
            <a:r>
              <a:rPr lang="zh-CN" altLang="en-US" sz="3200" dirty="0">
                <a:solidFill>
                  <a:srgbClr val="002060"/>
                </a:solidFill>
              </a:rPr>
              <a:t> </a:t>
            </a:r>
            <a:r>
              <a:rPr lang="en-US" altLang="zh-CN" sz="3200" dirty="0">
                <a:solidFill>
                  <a:srgbClr val="002060"/>
                </a:solidFill>
              </a:rPr>
              <a:t>version!</a:t>
            </a:r>
          </a:p>
          <a:p>
            <a:r>
              <a:rPr lang="en-US" altLang="zh-CN" dirty="0"/>
              <a:t>We’ll</a:t>
            </a:r>
            <a:r>
              <a:rPr lang="zh-CN" altLang="en-US" dirty="0"/>
              <a:t> </a:t>
            </a:r>
            <a:r>
              <a:rPr lang="en-US" altLang="zh-CN" dirty="0"/>
              <a:t>continue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improvements</a:t>
            </a:r>
            <a:r>
              <a:rPr lang="zh-CN" altLang="en-US" dirty="0"/>
              <a:t> </a:t>
            </a:r>
            <a:r>
              <a:rPr lang="en-US" altLang="zh-CN" dirty="0"/>
              <a:t>later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713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4A2B-5A62-004B-BF45-22080C404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1D2F0-BD3A-2742-B1BC-918CE6FE8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https://10.192.247.34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528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134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Pluggable Scanner</vt:lpstr>
      <vt:lpstr>Scanning Workgroup</vt:lpstr>
      <vt:lpstr>Architecture Overview</vt:lpstr>
      <vt:lpstr>New scanner adapter</vt:lpstr>
      <vt:lpstr>Delivery in V1.10</vt:lpstr>
      <vt:lpstr>Please pay attentions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Pluggable Scanner</dc:title>
  <dc:creator>Steven Zou</dc:creator>
  <cp:lastModifiedBy>Steven Zou</cp:lastModifiedBy>
  <cp:revision>23</cp:revision>
  <dcterms:created xsi:type="dcterms:W3CDTF">2019-10-09T09:24:12Z</dcterms:created>
  <dcterms:modified xsi:type="dcterms:W3CDTF">2019-10-09T13:52:56Z</dcterms:modified>
</cp:coreProperties>
</file>

<file path=docProps/thumbnail.jpeg>
</file>